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A3B91B-8F86-4FC1-9ED1-ECF65AF6D9A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9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3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4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4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6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7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2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5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3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0794-790B-48FD-A7B2-53350FC028D0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435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strong.com/article/508697-six-major-nutrients-of-the-body-and-their-uses/" TargetMode="External"/><Relationship Id="rId2" Type="http://schemas.openxmlformats.org/officeDocument/2006/relationships/hyperlink" Target="http://www.k12.wa.us/HealthFitness/CBAs/MiddleSchool/NutrientWiseLessonPlan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Nutrients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Objective: </a:t>
            </a:r>
            <a:r>
              <a:rPr lang="en-US" dirty="0"/>
              <a:t>Students will be able to list and describe the six major </a:t>
            </a:r>
            <a:r>
              <a:rPr lang="en-US" dirty="0" smtClean="0"/>
              <a:t>nutrients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24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0"/>
            <a:ext cx="419159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Calcium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Builds strong bones and teeth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Milk and dairy products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4038600"/>
            <a:ext cx="358816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Potassium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Muscle growth, healthy brain function, balances the water in your body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Bananas, cantaloupe, raisins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524000"/>
            <a:ext cx="32916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Iron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Make red blood cells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Meat, fish, spinach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3715435"/>
            <a:ext cx="313920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Sodium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Regulates blood pressure, and assists nerves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Crackers, canned food, soup, pretzels</a:t>
            </a:r>
          </a:p>
          <a:p>
            <a:endParaRPr lang="en-US" dirty="0"/>
          </a:p>
        </p:txBody>
      </p:sp>
      <p:pic>
        <p:nvPicPr>
          <p:cNvPr id="7170" name="Picture 2" descr="C:\Users\Michelle\AppData\Local\Microsoft\Windows\Temporary Internet Files\Content.IE5\0DXRMDW4\MC90025078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72000"/>
            <a:ext cx="1408281" cy="165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chelle\AppData\Local\Microsoft\Windows\Temporary Internet Files\Content.IE5\0DXRMDW4\MC9002643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175" y="3019653"/>
            <a:ext cx="1599425" cy="139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5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r>
              <a:rPr lang="en-US" dirty="0" smtClean="0"/>
              <a:t>Regulates body temperature</a:t>
            </a:r>
          </a:p>
          <a:p>
            <a:r>
              <a:rPr lang="en-US" dirty="0" smtClean="0"/>
              <a:t>Helps digest food</a:t>
            </a:r>
          </a:p>
          <a:p>
            <a:r>
              <a:rPr lang="en-US" dirty="0" smtClean="0"/>
              <a:t>Carries nutrients throughout the body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5052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Water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Milk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Juice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Fruits (some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 descr="C:\Users\Michelle\AppData\Local\Microsoft\Windows\Temporary Internet Files\Content.IE5\KUGDYLKY\MC9004417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76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23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the meal you described on </a:t>
            </a:r>
            <a:r>
              <a:rPr lang="en-US" dirty="0" err="1" smtClean="0"/>
              <a:t>Dipity</a:t>
            </a:r>
            <a:r>
              <a:rPr lang="en-US" dirty="0" smtClean="0"/>
              <a:t>, give one example of something you ate or drank for each of the six essential nutrients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Turn this in to the teacher before you leave!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42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http://www.k12.wa.us/HealthFitness/CBAs/MiddleSchool/NutrientWiseLessonPlan.pdf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http://www.livestrong.com/article/508697-six-major-nutrients-of-the-body-and-their-uses/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Created by Michelle Walsh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5049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Substances found in food that keep us healthy, and help our bodies grow.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nutrient?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23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There are Six Essential Nutrients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Fats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Vitamins</a:t>
            </a:r>
          </a:p>
          <a:p>
            <a:r>
              <a:rPr lang="en-US" dirty="0" smtClean="0"/>
              <a:t>Minerals</a:t>
            </a:r>
          </a:p>
          <a:p>
            <a:r>
              <a:rPr lang="en-US" dirty="0" smtClean="0"/>
              <a:t>Water</a:t>
            </a:r>
            <a:endParaRPr lang="en-US" dirty="0"/>
          </a:p>
        </p:txBody>
      </p:sp>
      <p:pic>
        <p:nvPicPr>
          <p:cNvPr id="1026" name="Picture 2" descr="C:\Users\Michelle\AppData\Local\Microsoft\Windows\Temporary Internet Files\Content.IE5\UCS086F7\MP9004331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67000"/>
            <a:ext cx="5376957" cy="35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7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/>
          <a:lstStyle/>
          <a:p>
            <a:r>
              <a:rPr lang="en-US" dirty="0" smtClean="0"/>
              <a:t>The body’s main source of energy</a:t>
            </a:r>
          </a:p>
          <a:p>
            <a:pPr lvl="1"/>
            <a:r>
              <a:rPr lang="en-US" dirty="0" smtClean="0"/>
              <a:t>Sugars and Starches</a:t>
            </a:r>
          </a:p>
          <a:p>
            <a:pPr lvl="2"/>
            <a:r>
              <a:rPr lang="en-US" dirty="0" smtClean="0"/>
              <a:t>Provide energy to the brain, muscles, and nervous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729335"/>
            <a:ext cx="396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Simple Carbohydrates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Sugars that are digested quickly for fast energy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Juice, fruit, milk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3729335"/>
            <a:ext cx="380560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Complex Carbohydrates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Starches that take longer to digest and provide longer lasting energy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Potatoes, whole grain bread, legumes (peas, beans, peanuts)</a:t>
            </a:r>
            <a:endParaRPr lang="en-US" sz="2400" dirty="0"/>
          </a:p>
        </p:txBody>
      </p:sp>
      <p:pic>
        <p:nvPicPr>
          <p:cNvPr id="3075" name="Picture 3" descr="C:\Users\Michelle\AppData\Local\Microsoft\Windows\Temporary Internet Files\Content.IE5\JDLLI6OO\MC9003512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379" y="3276600"/>
            <a:ext cx="959021" cy="158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ichelle\AppData\Local\Microsoft\Windows\Temporary Internet Files\Content.IE5\JDLLI6OO\MC9003312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398" y="5098940"/>
            <a:ext cx="1795604" cy="14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60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2999"/>
          </a:xfrm>
        </p:spPr>
        <p:txBody>
          <a:bodyPr>
            <a:normAutofit/>
          </a:bodyPr>
          <a:lstStyle/>
          <a:p>
            <a:r>
              <a:rPr lang="en-US" dirty="0" smtClean="0"/>
              <a:t>Source of energy that also helps the body against temperature changes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066" y="3048000"/>
            <a:ext cx="4038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Saturated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Solid at room temperature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Can clog arteries and cause heart problems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Found in animal products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Meat, poultry, butter, lard,  whole milk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3048000"/>
            <a:ext cx="4236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Unsaturated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Liquid at room temperature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Can be found in fish and vegetable oils</a:t>
            </a:r>
            <a:endParaRPr lang="en-US" sz="2400" dirty="0"/>
          </a:p>
        </p:txBody>
      </p:sp>
      <p:pic>
        <p:nvPicPr>
          <p:cNvPr id="4098" name="Picture 2" descr="C:\Users\Michelle\AppData\Local\Microsoft\Windows\Temporary Internet Files\Content.IE5\KUGDYLKY\MC9002642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099988"/>
            <a:ext cx="1656591" cy="115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59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US" dirty="0" smtClean="0"/>
              <a:t>Help build and repair the body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895600"/>
            <a:ext cx="3505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Complete proteins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Animal products high in amino acids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Fish, meat, eggs, milk cheese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2895600"/>
            <a:ext cx="4038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Incomplete proteins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Plant products low in amino acids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Legumes, nuts, whole grains</a:t>
            </a:r>
            <a:endParaRPr lang="en-US" sz="2400" dirty="0"/>
          </a:p>
        </p:txBody>
      </p:sp>
      <p:pic>
        <p:nvPicPr>
          <p:cNvPr id="5122" name="Picture 2" descr="C:\Users\Michelle\AppData\Local\Microsoft\Windows\Temporary Internet Files\Content.IE5\JDLLI6OO\MC9004418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96148"/>
            <a:ext cx="180975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ichelle\AppData\Local\Microsoft\Windows\Temporary Internet Files\Content.IE5\UCS086F7\MC9002961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72000"/>
            <a:ext cx="2027976" cy="171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00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799"/>
          </a:xfrm>
        </p:spPr>
        <p:txBody>
          <a:bodyPr>
            <a:normAutofit/>
          </a:bodyPr>
          <a:lstStyle/>
          <a:p>
            <a:r>
              <a:rPr lang="en-US" dirty="0" smtClean="0"/>
              <a:t>Compounds made by plants and animals</a:t>
            </a:r>
          </a:p>
          <a:p>
            <a:r>
              <a:rPr lang="en-US" dirty="0" smtClean="0"/>
              <a:t>Do not provide energy</a:t>
            </a:r>
          </a:p>
          <a:p>
            <a:r>
              <a:rPr lang="en-US" dirty="0" smtClean="0"/>
              <a:t>Help immune system to fight infection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75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Water-soluble Vitamins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Fat-Soluble Vitamins</a:t>
            </a:r>
          </a:p>
        </p:txBody>
      </p:sp>
      <p:sp>
        <p:nvSpPr>
          <p:cNvPr id="8" name="Content Placeholder 7"/>
          <p:cNvSpPr txBox="1">
            <a:spLocks noGrp="1"/>
          </p:cNvSpPr>
          <p:nvPr>
            <p:ph sz="half" idx="2"/>
          </p:nvPr>
        </p:nvSpPr>
        <p:spPr>
          <a:xfrm>
            <a:off x="457200" y="2174875"/>
            <a:ext cx="4040188" cy="445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Needed to be taken on a daily basis; cannot be stored in the body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C – Helps heal wounds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Fruits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B Vitamins – Help release energy from foods you eat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Bread and Grains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9" name="Content Placeholder 8"/>
          <p:cNvSpPr txBox="1">
            <a:spLocks noGrp="1"/>
          </p:cNvSpPr>
          <p:nvPr>
            <p:ph sz="quarter" idx="4"/>
          </p:nvPr>
        </p:nvSpPr>
        <p:spPr>
          <a:xfrm>
            <a:off x="4645025" y="2174875"/>
            <a:ext cx="4041775" cy="445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Can be stored within body fat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A – Promotes healthy skin and eyesight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Yellow and dark green fruits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D – Helps maintain strong bones and teeth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Milk, egg yolks, sunlight</a:t>
            </a:r>
          </a:p>
        </p:txBody>
      </p:sp>
      <p:pic>
        <p:nvPicPr>
          <p:cNvPr id="6146" name="Picture 2" descr="C:\Users\Michelle\AppData\Local\Microsoft\Windows\Temporary Internet Files\Content.IE5\UCS086F7\MC90043258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1286"/>
            <a:ext cx="1600086" cy="16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767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Come from soil and water</a:t>
            </a:r>
          </a:p>
          <a:p>
            <a:r>
              <a:rPr lang="en-US" dirty="0" smtClean="0"/>
              <a:t>Regulate body functions</a:t>
            </a:r>
          </a:p>
          <a:p>
            <a:r>
              <a:rPr lang="en-US" dirty="0" smtClean="0"/>
              <a:t>Allow tissues to grow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12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426</Words>
  <Application>Microsoft Office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Nutrients</vt:lpstr>
      <vt:lpstr>What is a nutrient?</vt:lpstr>
      <vt:lpstr>There are Six Essential Nutrients</vt:lpstr>
      <vt:lpstr>Carbohydrates</vt:lpstr>
      <vt:lpstr>Fats</vt:lpstr>
      <vt:lpstr>Proteins</vt:lpstr>
      <vt:lpstr>Vitamins</vt:lpstr>
      <vt:lpstr>Vitamins</vt:lpstr>
      <vt:lpstr>Minerals</vt:lpstr>
      <vt:lpstr>Minerals</vt:lpstr>
      <vt:lpstr>Water</vt:lpstr>
      <vt:lpstr>Exit Card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Nutrients</dc:title>
  <dc:creator>Michelle</dc:creator>
  <cp:lastModifiedBy>Michelle</cp:lastModifiedBy>
  <cp:revision>13</cp:revision>
  <dcterms:created xsi:type="dcterms:W3CDTF">2012-11-30T03:45:11Z</dcterms:created>
  <dcterms:modified xsi:type="dcterms:W3CDTF">2012-11-30T05:57:06Z</dcterms:modified>
</cp:coreProperties>
</file>